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304" r:id="rId4"/>
    <p:sldId id="305" r:id="rId5"/>
    <p:sldId id="306" r:id="rId6"/>
    <p:sldId id="294" r:id="rId7"/>
    <p:sldId id="260" r:id="rId8"/>
    <p:sldId id="268" r:id="rId9"/>
    <p:sldId id="284" r:id="rId10"/>
    <p:sldId id="261" r:id="rId11"/>
    <p:sldId id="308" r:id="rId12"/>
    <p:sldId id="307" r:id="rId13"/>
    <p:sldId id="279" r:id="rId14"/>
    <p:sldId id="295" r:id="rId15"/>
    <p:sldId id="280" r:id="rId16"/>
    <p:sldId id="299" r:id="rId17"/>
    <p:sldId id="310" r:id="rId18"/>
    <p:sldId id="288" r:id="rId19"/>
    <p:sldId id="285" r:id="rId20"/>
    <p:sldId id="281" r:id="rId21"/>
    <p:sldId id="297" r:id="rId22"/>
    <p:sldId id="300" r:id="rId23"/>
    <p:sldId id="309" r:id="rId24"/>
    <p:sldId id="266" r:id="rId25"/>
    <p:sldId id="301" r:id="rId26"/>
    <p:sldId id="303" r:id="rId27"/>
    <p:sldId id="269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wis K" userId="9636ac21f7e9f87a" providerId="LiveId" clId="{007DD894-AAD5-414D-9DF3-D9CEAE3D5553}"/>
    <pc:docChg chg="addSld delSld modSld">
      <pc:chgData name="Awis K" userId="9636ac21f7e9f87a" providerId="LiveId" clId="{007DD894-AAD5-414D-9DF3-D9CEAE3D5553}" dt="2025-02-21T21:48:38.111" v="4" actId="20577"/>
      <pc:docMkLst>
        <pc:docMk/>
      </pc:docMkLst>
      <pc:sldChg chg="del">
        <pc:chgData name="Awis K" userId="9636ac21f7e9f87a" providerId="LiveId" clId="{007DD894-AAD5-414D-9DF3-D9CEAE3D5553}" dt="2025-02-21T21:48:34.761" v="3" actId="47"/>
        <pc:sldMkLst>
          <pc:docMk/>
          <pc:sldMk cId="794345519" sldId="296"/>
        </pc:sldMkLst>
      </pc:sldChg>
      <pc:sldChg chg="modSp new mod">
        <pc:chgData name="Awis K" userId="9636ac21f7e9f87a" providerId="LiveId" clId="{007DD894-AAD5-414D-9DF3-D9CEAE3D5553}" dt="2025-02-21T21:48:38.111" v="4" actId="20577"/>
        <pc:sldMkLst>
          <pc:docMk/>
          <pc:sldMk cId="2240448133" sldId="310"/>
        </pc:sldMkLst>
        <pc:spChg chg="mod">
          <ac:chgData name="Awis K" userId="9636ac21f7e9f87a" providerId="LiveId" clId="{007DD894-AAD5-414D-9DF3-D9CEAE3D5553}" dt="2025-02-21T21:48:38.111" v="4" actId="20577"/>
          <ac:spMkLst>
            <pc:docMk/>
            <pc:sldMk cId="2240448133" sldId="310"/>
            <ac:spMk id="3" creationId="{FACD9DA9-DEB4-4E24-8E69-C02ED006143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552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662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847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695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94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66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59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690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678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797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533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A68E8-9367-4B69-A4F3-F1C8FB70DB94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053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watch?v=pg0wb46x225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3439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715F1-3A7A-4B91-A029-AABFB24A0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1B801B-4B37-485F-88D5-F9C2DE9BF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738DD4AD-EB17-448D-B00E-CC9DB41CB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00" b="97200" l="10000" r="90000">
                        <a14:foregroundMark x1="46133" y1="7000" x2="53733" y2="7800"/>
                        <a14:foregroundMark x1="57600" y1="3900" x2="57600" y2="3900"/>
                        <a14:foregroundMark x1="49867" y1="95000" x2="49867" y2="95000"/>
                        <a14:foregroundMark x1="54400" y1="97200" x2="54400" y2="97200"/>
                        <a14:foregroundMark x1="23333" y1="96800" x2="23333" y2="96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159" y="95312"/>
            <a:ext cx="4865148" cy="648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251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715F1-3A7A-4B91-A029-AABFB24A0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1B801B-4B37-485F-88D5-F9C2DE9BF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6EA4ED9C-4DDF-4B2C-A476-DA91A86B6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495" y="227012"/>
            <a:ext cx="3839405" cy="53590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8B1E7028-8ABA-4195-894F-A2654CEFC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42875"/>
            <a:ext cx="4167188" cy="63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881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715F1-3A7A-4B91-A029-AABFB24A0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1B801B-4B37-485F-88D5-F9C2DE9BF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738DD4AD-EB17-448D-B00E-CC9DB41CB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00" b="97200" l="10000" r="90000">
                        <a14:foregroundMark x1="46133" y1="7000" x2="53733" y2="7800"/>
                        <a14:foregroundMark x1="57600" y1="3900" x2="57600" y2="3900"/>
                        <a14:foregroundMark x1="49867" y1="95000" x2="49867" y2="95000"/>
                        <a14:foregroundMark x1="54400" y1="97200" x2="54400" y2="97200"/>
                        <a14:foregroundMark x1="23333" y1="96800" x2="23333" y2="96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59" y="247712"/>
            <a:ext cx="4865148" cy="648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4BC39515-6D12-40D6-A287-F817D1DDF2E4}"/>
              </a:ext>
            </a:extLst>
          </p:cNvPr>
          <p:cNvSpPr/>
          <p:nvPr/>
        </p:nvSpPr>
        <p:spPr>
          <a:xfrm>
            <a:off x="5175681" y="365125"/>
            <a:ext cx="6782539" cy="4242386"/>
          </a:xfrm>
          <a:prstGeom prst="wedgeEllipseCallout">
            <a:avLst>
              <a:gd name="adj1" fmla="val -62009"/>
              <a:gd name="adj2" fmla="val 2713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я собираюсь в поход, но не знаю что с собой нужно взять. Вы поможете мне?</a:t>
            </a:r>
          </a:p>
        </p:txBody>
      </p:sp>
    </p:spTree>
    <p:extLst>
      <p:ext uri="{BB962C8B-B14F-4D97-AF65-F5344CB8AC3E}">
        <p14:creationId xmlns:p14="http://schemas.microsoft.com/office/powerpoint/2010/main" val="1216972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89FCC4-23DB-42C1-9667-9E60A3F8503B}"/>
              </a:ext>
            </a:extLst>
          </p:cNvPr>
          <p:cNvSpPr txBox="1"/>
          <p:nvPr/>
        </p:nvSpPr>
        <p:spPr>
          <a:xfrm>
            <a:off x="1054100" y="2411703"/>
            <a:ext cx="11722100" cy="1634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Компас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утюг, </a:t>
            </a:r>
            <a:r>
              <a:rPr lang="ru-RU" sz="4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бутылка с водой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фен, </a:t>
            </a:r>
            <a:r>
              <a:rPr lang="ru-RU" sz="4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аптечка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4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палатка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4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ваза, </a:t>
            </a:r>
            <a:r>
              <a:rPr lang="ru-RU" sz="4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карта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23AE87-B51C-4C62-BFC0-82937B05EAB9}"/>
              </a:ext>
            </a:extLst>
          </p:cNvPr>
          <p:cNvSpPr txBox="1"/>
          <p:nvPr/>
        </p:nvSpPr>
        <p:spPr>
          <a:xfrm>
            <a:off x="-165100" y="252703"/>
            <a:ext cx="11722100" cy="11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6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Проверим себя</a:t>
            </a:r>
            <a:endParaRPr lang="ru-RU" sz="5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793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1FAE7B-02DF-4AB3-B0A7-9BDBB503F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A303D6-A9B3-4561-A9AB-9F5F0D2CB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0C6F3DC0-A6CE-460F-A047-E1852D201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360" y="1827213"/>
            <a:ext cx="588264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5B2B5050-3F1C-4908-968C-43806733F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7" y="1825625"/>
            <a:ext cx="5653588" cy="367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449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0505" y="787791"/>
            <a:ext cx="11563643" cy="17303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 вокруг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5997" y="2518117"/>
            <a:ext cx="92342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…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Научиться…</a:t>
            </a:r>
          </a:p>
        </p:txBody>
      </p:sp>
    </p:spTree>
    <p:extLst>
      <p:ext uri="{BB962C8B-B14F-4D97-AF65-F5344CB8AC3E}">
        <p14:creationId xmlns:p14="http://schemas.microsoft.com/office/powerpoint/2010/main" val="4175238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449" y="464467"/>
            <a:ext cx="11053689" cy="11145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 вокруг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400" y="2053883"/>
            <a:ext cx="1168282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что такое горизонт, какие бывают стороны горизонта.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обозначать стороны горизонта на схеме.</a:t>
            </a:r>
          </a:p>
        </p:txBody>
      </p:sp>
    </p:spTree>
    <p:extLst>
      <p:ext uri="{BB962C8B-B14F-4D97-AF65-F5344CB8AC3E}">
        <p14:creationId xmlns:p14="http://schemas.microsoft.com/office/powerpoint/2010/main" val="3145405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1386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6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325735"/>
            <a:ext cx="10381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Вспомним, что мы уже знаем об ориентировании.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655621"/>
            <a:ext cx="108239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Узнаем, что такое горизонт, какие бывают стороны горизонта. 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244200"/>
            <a:ext cx="11056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обозначать стороны горизонта на схеме.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133" y="1027907"/>
            <a:ext cx="1633819" cy="15858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BEB476-D0C0-482B-BB81-055597AF522C}"/>
              </a:ext>
            </a:extLst>
          </p:cNvPr>
          <p:cNvSpPr/>
          <p:nvPr/>
        </p:nvSpPr>
        <p:spPr>
          <a:xfrm>
            <a:off x="300167" y="1452237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A9A2B2-3EDF-4875-A94D-A0DFA1A32670}"/>
              </a:ext>
            </a:extLst>
          </p:cNvPr>
          <p:cNvSpPr/>
          <p:nvPr/>
        </p:nvSpPr>
        <p:spPr>
          <a:xfrm>
            <a:off x="277854" y="2782400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6E838A-0010-4E6D-9ABD-835EBE53DAB2}"/>
              </a:ext>
            </a:extLst>
          </p:cNvPr>
          <p:cNvSpPr/>
          <p:nvPr/>
        </p:nvSpPr>
        <p:spPr>
          <a:xfrm>
            <a:off x="300167" y="436086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582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9806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1FAE7B-02DF-4AB3-B0A7-9BDBB503F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A303D6-A9B3-4561-A9AB-9F5F0D2CB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0C6F3DC0-A6CE-460F-A047-E1852D201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360" y="1827213"/>
            <a:ext cx="588264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5B2B5050-3F1C-4908-968C-43806733F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7" y="1825625"/>
            <a:ext cx="5653588" cy="367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928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393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6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325735"/>
            <a:ext cx="10381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Вспомним, что мы уже знаем об ориентировании.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655621"/>
            <a:ext cx="108239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Узнаем, что такое горизонт, какие бывают стороны горизонта. 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244200"/>
            <a:ext cx="11056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обозначать стороны горизонта на схеме.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133" y="1027907"/>
            <a:ext cx="1633819" cy="15858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BEB476-D0C0-482B-BB81-055597AF522C}"/>
              </a:ext>
            </a:extLst>
          </p:cNvPr>
          <p:cNvSpPr/>
          <p:nvPr/>
        </p:nvSpPr>
        <p:spPr>
          <a:xfrm>
            <a:off x="300167" y="1452237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A9A2B2-3EDF-4875-A94D-A0DFA1A32670}"/>
              </a:ext>
            </a:extLst>
          </p:cNvPr>
          <p:cNvSpPr/>
          <p:nvPr/>
        </p:nvSpPr>
        <p:spPr>
          <a:xfrm>
            <a:off x="277854" y="2782400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6E838A-0010-4E6D-9ABD-835EBE53DAB2}"/>
              </a:ext>
            </a:extLst>
          </p:cNvPr>
          <p:cNvSpPr/>
          <p:nvPr/>
        </p:nvSpPr>
        <p:spPr>
          <a:xfrm>
            <a:off x="300167" y="436086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DDD6312-917B-4862-8974-B04F6B886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247" y="2884443"/>
            <a:ext cx="1633819" cy="158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1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3027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64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в паре: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662019"/>
            <a:ext cx="10381957" cy="4264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должны оба;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говорит, другой слушает;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Своё несогласие высказывай вежливо;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тихо, не мешать другим.</a:t>
            </a:r>
          </a:p>
        </p:txBody>
      </p:sp>
    </p:spTree>
    <p:extLst>
      <p:ext uri="{BB962C8B-B14F-4D97-AF65-F5344CB8AC3E}">
        <p14:creationId xmlns:p14="http://schemas.microsoft.com/office/powerpoint/2010/main" val="3018229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68545-84F5-4338-A825-4F8533CA8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CD9DA9-DEB4-4E24-8E69-C02ED0061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https://learningapps.org/watch?v=pg0wb46x225</a:t>
            </a:r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0448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656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43363C-E61C-46F4-98E2-11059F44C6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489"/>
          <a:stretch/>
        </p:blipFill>
        <p:spPr>
          <a:xfrm>
            <a:off x="2929674" y="133164"/>
            <a:ext cx="6171269" cy="304698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9FF0559-03BD-4D89-8A19-D37F9992EB9C}"/>
              </a:ext>
            </a:extLst>
          </p:cNvPr>
          <p:cNvSpPr/>
          <p:nvPr/>
        </p:nvSpPr>
        <p:spPr>
          <a:xfrm>
            <a:off x="4216892" y="133164"/>
            <a:ext cx="594804" cy="5237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Bahnschrift SemiCondensed" panose="020B0502040204020203" pitchFamily="34" charset="0"/>
              </a:rPr>
              <a:t>С</a:t>
            </a:r>
            <a:endParaRPr lang="ru-RU" sz="2800" dirty="0">
              <a:latin typeface="Bahnschrift SemiCondensed" panose="020B0502040204020203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706D8D3-D927-440A-A1AD-DB774A95EEA8}"/>
              </a:ext>
            </a:extLst>
          </p:cNvPr>
          <p:cNvSpPr/>
          <p:nvPr/>
        </p:nvSpPr>
        <p:spPr>
          <a:xfrm>
            <a:off x="5026238" y="2300794"/>
            <a:ext cx="753123" cy="5237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Bahnschrift SemiCondensed" panose="020B0502040204020203" pitchFamily="34" charset="0"/>
              </a:rPr>
              <a:t>ЮВ</a:t>
            </a:r>
            <a:endParaRPr lang="ru-RU" sz="2800" dirty="0">
              <a:latin typeface="Bahnschrift SemiCondensed" panose="020B0502040204020203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64AC038-3D0A-40F1-B130-3A45CDEEA762}"/>
              </a:ext>
            </a:extLst>
          </p:cNvPr>
          <p:cNvSpPr/>
          <p:nvPr/>
        </p:nvSpPr>
        <p:spPr>
          <a:xfrm>
            <a:off x="3376469" y="2300794"/>
            <a:ext cx="753123" cy="5237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Bahnschrift SemiCondensed" panose="020B0502040204020203" pitchFamily="34" charset="0"/>
              </a:rPr>
              <a:t>ЮЗ</a:t>
            </a:r>
            <a:endParaRPr lang="ru-RU" sz="2800" dirty="0">
              <a:latin typeface="Bahnschrift SemiCondensed" panose="020B0502040204020203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4535FDA-C282-4569-9746-F44323C4A956}"/>
              </a:ext>
            </a:extLst>
          </p:cNvPr>
          <p:cNvSpPr/>
          <p:nvPr/>
        </p:nvSpPr>
        <p:spPr>
          <a:xfrm>
            <a:off x="6349012" y="471995"/>
            <a:ext cx="788634" cy="5237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Bahnschrift SemiCondensed" panose="020B0502040204020203" pitchFamily="34" charset="0"/>
              </a:rPr>
              <a:t>СЗ</a:t>
            </a:r>
            <a:endParaRPr lang="ru-RU" sz="2800" dirty="0">
              <a:latin typeface="Bahnschrift SemiCondensed" panose="020B0502040204020203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9DF7789-719A-419F-A87A-35935FDBDA0C}"/>
              </a:ext>
            </a:extLst>
          </p:cNvPr>
          <p:cNvSpPr/>
          <p:nvPr/>
        </p:nvSpPr>
        <p:spPr>
          <a:xfrm>
            <a:off x="7905415" y="471995"/>
            <a:ext cx="788634" cy="5237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Bahnschrift SemiCondensed" panose="020B0502040204020203" pitchFamily="34" charset="0"/>
              </a:rPr>
              <a:t>СВ</a:t>
            </a:r>
            <a:endParaRPr lang="ru-RU" sz="2800" dirty="0">
              <a:latin typeface="Bahnschrift SemiCondensed" panose="020B0502040204020203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8239A94-53DA-4C03-B4BB-D752BD6F2E3C}"/>
              </a:ext>
            </a:extLst>
          </p:cNvPr>
          <p:cNvSpPr/>
          <p:nvPr/>
        </p:nvSpPr>
        <p:spPr>
          <a:xfrm>
            <a:off x="7221834" y="2562686"/>
            <a:ext cx="594804" cy="5237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Bahnschrift SemiCondensed" panose="020B0502040204020203" pitchFamily="34" charset="0"/>
              </a:rPr>
              <a:t>Ю</a:t>
            </a:r>
            <a:endParaRPr lang="ru-RU" sz="2800" dirty="0">
              <a:latin typeface="Bahnschrift SemiCondensed" panose="020B0502040204020203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D3EC7DC-4813-424B-BA45-7FB7B2DDC077}"/>
              </a:ext>
            </a:extLst>
          </p:cNvPr>
          <p:cNvSpPr/>
          <p:nvPr/>
        </p:nvSpPr>
        <p:spPr>
          <a:xfrm>
            <a:off x="724267" y="3429000"/>
            <a:ext cx="4678532" cy="31138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стороны горизонта:</a:t>
            </a:r>
          </a:p>
          <a:p>
            <a:pPr marL="342900" indent="-342900"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</a:t>
            </a:r>
          </a:p>
          <a:p>
            <a:pPr marL="342900" indent="-342900"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Юг</a:t>
            </a:r>
          </a:p>
          <a:p>
            <a:pPr marL="342900" indent="-342900"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Запад</a:t>
            </a:r>
          </a:p>
          <a:p>
            <a:pPr marL="342900" indent="-342900"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Восток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C9579F7-CFF3-442F-AA1C-040534A88250}"/>
              </a:ext>
            </a:extLst>
          </p:cNvPr>
          <p:cNvSpPr/>
          <p:nvPr/>
        </p:nvSpPr>
        <p:spPr>
          <a:xfrm>
            <a:off x="6354783" y="3425301"/>
            <a:ext cx="4678532" cy="31138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Промежуточные стороны горизонта:</a:t>
            </a:r>
          </a:p>
          <a:p>
            <a:pPr marL="342900" indent="-342900"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Северо-запад</a:t>
            </a:r>
          </a:p>
          <a:p>
            <a:pPr marL="342900" indent="-342900"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Северо-восток</a:t>
            </a:r>
          </a:p>
          <a:p>
            <a:pPr marL="342900" indent="-342900"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Юго-запад</a:t>
            </a:r>
          </a:p>
          <a:p>
            <a:pPr marL="342900" indent="-342900"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Юго-восток</a:t>
            </a:r>
          </a:p>
        </p:txBody>
      </p:sp>
    </p:spTree>
    <p:extLst>
      <p:ext uri="{BB962C8B-B14F-4D97-AF65-F5344CB8AC3E}">
        <p14:creationId xmlns:p14="http://schemas.microsoft.com/office/powerpoint/2010/main" val="2832164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620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715F1-3A7A-4B91-A029-AABFB24A0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1B801B-4B37-485F-88D5-F9C2DE9BF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E69AAB25-910F-44A0-812E-9F9EC623E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00" b="97200" l="10000" r="90000">
                        <a14:foregroundMark x1="46133" y1="7000" x2="53733" y2="7800"/>
                        <a14:foregroundMark x1="57600" y1="3900" x2="57600" y2="3900"/>
                        <a14:foregroundMark x1="49867" y1="95000" x2="49867" y2="95000"/>
                        <a14:foregroundMark x1="54400" y1="97200" x2="54400" y2="97200"/>
                        <a14:foregroundMark x1="23333" y1="96800" x2="23333" y2="96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59" y="247712"/>
            <a:ext cx="4865148" cy="648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лачко с текстом: овальное 3">
            <a:extLst>
              <a:ext uri="{FF2B5EF4-FFF2-40B4-BE49-F238E27FC236}">
                <a16:creationId xmlns:a16="http://schemas.microsoft.com/office/drawing/2014/main" id="{568051FF-E1C2-4343-B234-237447014AE7}"/>
              </a:ext>
            </a:extLst>
          </p:cNvPr>
          <p:cNvSpPr/>
          <p:nvPr/>
        </p:nvSpPr>
        <p:spPr>
          <a:xfrm>
            <a:off x="5175681" y="365125"/>
            <a:ext cx="6782539" cy="4242386"/>
          </a:xfrm>
          <a:prstGeom prst="wedgeEllipseCallout">
            <a:avLst>
              <a:gd name="adj1" fmla="val -62009"/>
              <a:gd name="adj2" fmla="val 2713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спасибо вам за помощь. Я во всём разобрался! </a:t>
            </a:r>
          </a:p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приготовил для вас подарок, но его нужно расшифровать.</a:t>
            </a:r>
          </a:p>
        </p:txBody>
      </p:sp>
    </p:spTree>
    <p:extLst>
      <p:ext uri="{BB962C8B-B14F-4D97-AF65-F5344CB8AC3E}">
        <p14:creationId xmlns:p14="http://schemas.microsoft.com/office/powerpoint/2010/main" val="2944702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64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в группах: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662019"/>
            <a:ext cx="10381957" cy="4264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должны оба;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говорит, другой слушает;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Своё несогласие высказывай вежливо;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тихо, не мешать другим.</a:t>
            </a:r>
          </a:p>
        </p:txBody>
      </p:sp>
    </p:spTree>
    <p:extLst>
      <p:ext uri="{BB962C8B-B14F-4D97-AF65-F5344CB8AC3E}">
        <p14:creationId xmlns:p14="http://schemas.microsoft.com/office/powerpoint/2010/main" val="3016866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828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FAE2EC-BC5E-4A5B-9C0E-12A430AF4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592" y="243635"/>
            <a:ext cx="7719031" cy="637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321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6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325735"/>
            <a:ext cx="10381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Вспомним, что мы уже знаем об ориентировании.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655621"/>
            <a:ext cx="108239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Узнаем, что такое горизонт, какие бывают стороны горизонта. 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244200"/>
            <a:ext cx="11056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обозначать стороны горизонта на схеме.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133" y="1027907"/>
            <a:ext cx="1633819" cy="15858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BEB476-D0C0-482B-BB81-055597AF522C}"/>
              </a:ext>
            </a:extLst>
          </p:cNvPr>
          <p:cNvSpPr/>
          <p:nvPr/>
        </p:nvSpPr>
        <p:spPr>
          <a:xfrm>
            <a:off x="300167" y="1452237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A9A2B2-3EDF-4875-A94D-A0DFA1A32670}"/>
              </a:ext>
            </a:extLst>
          </p:cNvPr>
          <p:cNvSpPr/>
          <p:nvPr/>
        </p:nvSpPr>
        <p:spPr>
          <a:xfrm>
            <a:off x="277854" y="2782400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6E838A-0010-4E6D-9ABD-835EBE53DAB2}"/>
              </a:ext>
            </a:extLst>
          </p:cNvPr>
          <p:cNvSpPr/>
          <p:nvPr/>
        </p:nvSpPr>
        <p:spPr>
          <a:xfrm>
            <a:off x="300167" y="436086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DDD6312-917B-4862-8974-B04F6B886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247" y="2884443"/>
            <a:ext cx="1633819" cy="15858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7B36EF0-4437-44E8-A536-44CC39E45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600" y="4717256"/>
            <a:ext cx="1633819" cy="158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0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449" y="464467"/>
            <a:ext cx="11053689" cy="11145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 вокруг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400" y="2053883"/>
            <a:ext cx="1168282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что такое горизонт, какие бывают стороны горизонта.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обозначать стороны горизонта на схеме.</a:t>
            </a:r>
          </a:p>
        </p:txBody>
      </p:sp>
    </p:spTree>
    <p:extLst>
      <p:ext uri="{BB962C8B-B14F-4D97-AF65-F5344CB8AC3E}">
        <p14:creationId xmlns:p14="http://schemas.microsoft.com/office/powerpoint/2010/main" val="2029901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94283" y="230188"/>
            <a:ext cx="789203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Закончи предложения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95400" y="1536142"/>
            <a:ext cx="9481686" cy="36824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я узнал…</a:t>
            </a:r>
          </a:p>
          <a:p>
            <a:pPr>
              <a:lnSpc>
                <a:spcPct val="150000"/>
              </a:lnSpc>
            </a:pP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Мне было интересно...</a:t>
            </a:r>
          </a:p>
          <a:p>
            <a:pPr>
              <a:lnSpc>
                <a:spcPct val="150000"/>
              </a:lnSpc>
            </a:pP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 этого урока я не знал, что...</a:t>
            </a:r>
          </a:p>
        </p:txBody>
      </p:sp>
    </p:spTree>
    <p:extLst>
      <p:ext uri="{BB962C8B-B14F-4D97-AF65-F5344CB8AC3E}">
        <p14:creationId xmlns:p14="http://schemas.microsoft.com/office/powerpoint/2010/main" val="17104098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325</Words>
  <Application>Microsoft Office PowerPoint</Application>
  <PresentationFormat>Широкоэкранный</PresentationFormat>
  <Paragraphs>70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Bahnschrift SemiCondensed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урока:</vt:lpstr>
      <vt:lpstr>Презентация PowerPoint</vt:lpstr>
      <vt:lpstr>Презентация PowerPoint</vt:lpstr>
      <vt:lpstr>Презентация PowerPoint</vt:lpstr>
      <vt:lpstr>План урока:</vt:lpstr>
      <vt:lpstr>Презентация PowerPoint</vt:lpstr>
      <vt:lpstr>Правила работы в паре: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работы в группах:</vt:lpstr>
      <vt:lpstr>Презентация PowerPoint</vt:lpstr>
      <vt:lpstr>Презентация PowerPoint</vt:lpstr>
      <vt:lpstr>План урока: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uzver</dc:creator>
  <cp:lastModifiedBy>Awis K</cp:lastModifiedBy>
  <cp:revision>27</cp:revision>
  <dcterms:created xsi:type="dcterms:W3CDTF">2025-02-16T09:49:02Z</dcterms:created>
  <dcterms:modified xsi:type="dcterms:W3CDTF">2025-02-21T21:50:00Z</dcterms:modified>
</cp:coreProperties>
</file>